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E3AB-D70F-4661-86AA-0F835484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CDA07-0A11-4AD1-8B81-68AAEB543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4135C-7F55-4B1C-96F8-6711208F749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3476FB-8056-4867-9AF9-2AF91735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17E62-0B0C-40BC-988B-C218F2B2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11DBA-FE8B-4BF5-BADD-7B955FBBA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93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7E1AA0-0925-4F65-B610-61905AD3E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7C78C-2EF0-4F62-869F-0DA907A8D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76AD-D6EA-49CC-BFEB-23262D14C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4135C-7F55-4B1C-96F8-6711208F7497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3200B-9AD7-48B7-A3D9-28336B13D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B78D-4DB7-4157-AED9-D9CC335B6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11DBA-FE8B-4BF5-BADD-7B955FBBA7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2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3B375C-FD3E-4509-B057-C10BA2820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AFC7C-F956-470E-B766-1EFF720B04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7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CAFEE1-AFC6-4452-9077-03088CC7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5EBBC2-D616-4758-AB6A-02EFFC790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3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EB69F65-092B-468E-9929-A0EE69E9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AB973-CBE9-4C3E-841B-CBCF108D01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87427-1ED7-47AD-99C8-FACF1214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98086-30A9-4D33-8BBB-1857B9F577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F40D32-3DA6-4C7C-B777-94AC2469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BE014E-9496-440E-931E-393735CBF0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7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413EA6-89F8-4A6C-AF47-52B1AE09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B4014-484E-49EB-9CA1-C1EC5AF76C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90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03E09F-D999-499C-B079-7677AC74C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721D9-F409-4403-A5D4-4313A29DEE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7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CB2BD8-6F13-47B8-AFD9-DE8B1524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1FE40-0F19-4B9B-BFB2-601895FAD3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81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A94179-89C6-4646-9398-F159926DC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2C094-79C3-4BAE-8317-902D9822C9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45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6E378A-2BBF-4605-97A1-34291663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1C4C3-699B-494F-8E26-522E57BF76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7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ED88B06-D34A-40BE-891B-9BD08C05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B7C56-04BB-42C6-A3D1-1DB4EBC529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8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2E9625-B7A9-4568-9635-58F744C7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0F6BB-0266-46D3-9EFF-9672C8E4A8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65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71ACBB-D07C-40E6-AB7D-1F681DCD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2BD83-620E-4960-B248-A4E839E401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11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A2E19A-1886-4C5B-99F8-B3CD0B5C0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9B76FF-F625-4D5A-9DDF-483FDF5B5C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0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D99F1C-FE66-4F7D-A88B-50EC08F6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EDDB2-78D0-4E6D-AC75-7EEE9A7FD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36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37C990-586A-4C6B-8AAF-CEFBEE67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FAC7F-FFF5-4FD1-8B74-A65BC59AF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7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D4481D-C1A4-40B7-9280-E79F44E8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F772C7-659A-4D95-A680-88744997AD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4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755E3A-EFCA-42C3-8BE8-901F19B0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19129-7F23-4B4A-B096-BCBEF1819E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9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321FEF-D726-4A29-B47B-D7BF1A32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C16D15-2B11-4CDD-8DD2-B836DA9718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65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8378DD-3877-49F2-966B-78F7B1A5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B64D1-CC1A-4744-A7E6-C9412ADC69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0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26736D-3E03-4E7F-B777-8BA02955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1D05D-96A9-4582-B52D-03324E6080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65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338DB62-05FA-4AA8-B73D-285522A6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4807A5-00A4-450D-AAE5-2B8494B697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88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5E6C659-0B85-4139-BA21-37AEB6BE7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EA5CE-FD43-479C-A7FE-CFC202465C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25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80C7CA-D853-4F3F-B964-26446DDD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6ADB2-766F-4713-A904-EFBE704732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12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7BEFA7-7E97-4D2F-AD21-AFCDDBCF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8A40D-FA43-4F4F-91F0-8C5B801EB0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16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6A8379-430E-40A6-86E6-F86C608B8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2F243-418B-4B28-ABBC-CDE087E7D9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8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25FE4C-42A2-4FBD-83A2-A217D69E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8A4C6D-5BE9-42FC-8ECC-D15540A54D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68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493271-8AA9-4C92-BEE7-AF7F07DEB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92FBDE-056C-475E-AA1E-6DC5037270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06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0A3F41E-CA8D-432A-8EF5-18F58AC6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BC3F8-3EDA-40AE-8BC4-E92A2D89A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47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149D01-4887-42AC-A890-90258414F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922BA-D167-4029-86C4-D5CCB858E1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289AB3-1752-4B90-9B80-017EFB3AD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21FB5-BF83-48D9-B9DA-9B56FA25E2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8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C67BA65-F73D-4144-B9CD-3D3021B9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84D407-E0CE-4F22-A48A-EBB24CD2EB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70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10880B-55AE-4A1B-B2D2-12C4710B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4A9BD-46E2-446D-B8D6-1B1EA292C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2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2982D3-E087-4CAC-ABFA-34302930B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9D98D-4084-40A0-A319-A87D9087FF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48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F1AD61-EE11-4348-85FC-E3D99660B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E4E70-16A5-4CDE-9087-E837FA141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08D3BAE-21B6-4696-8D9C-A0938CAD6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DACF1D-F775-4453-8EBE-3B3D1E73E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02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4EE24A-D8D5-41F8-AC01-37183575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3ABBE6-2233-470E-A0F7-301F74FD9A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20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BBC19B-C7E8-4D3F-9267-8075ACD42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657D7-6108-48A6-94F0-38DB82902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22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604050E-91E3-421D-A668-62E81EC29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3BB33-3873-425F-AD0D-AD8AEE0651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35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79E2A0-BE24-4565-B415-2B7D37B18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806C3-8FA0-4073-9536-54C15D6D96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01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A3D636-EA98-419E-854E-363E5B822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EA30D-9319-4B86-BFEE-592DDD1F35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82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174F9D-4D25-4444-B718-A022CFB1F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9CF69-1A79-459F-B5DD-59CBAA7BD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27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EEEB9C8-D3CE-4325-9957-088B9A67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E8309-40C0-4D37-A349-900CB54CF8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51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6F8F22-3A4B-4465-8898-08623FBC8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8E4A4-5608-4C65-A8C0-A893675245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43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1198A6-430B-44AD-955C-2419CAC9E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02A95-F6B0-4CAB-B743-6A05756A52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4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70DFA9-EF1D-49CB-BD1C-64D7BE1A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C16EE5-8041-4DF8-B659-CE7F73CA56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384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F99B8F-4A52-452C-B850-12F3FE53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BF9B5-4736-4622-8083-BCB919055D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6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D8F8B2-3A23-447E-BF16-E717CC1E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2308C-629F-4F59-8342-320368236E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1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28871F-89B4-4B54-8D70-4668A1AD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345535-AECB-4D14-B5FC-67A45EF5A1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30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B5FF74-75BE-4C36-90FF-655B4FF55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8E4676-D81A-4A15-9309-E086B5B935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65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24BF8D-6A1E-4DB2-8532-DAE49C87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32E95-9306-44AA-B1BE-7E29B682D2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896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E8BAC1-57DF-4BF1-9EE3-7E4B56EB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8427B-FEE3-4CEE-93E0-41C345AD0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1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B6FD28-6D63-4410-8E6E-BB90C324A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9C119B-3CDD-4798-829D-36FAD4A34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B0407C-30D6-4130-881C-4D00BF741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F61AD3-B727-44FF-84DD-1D30A5EFAE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23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85AB83-E67C-451C-B9A2-F296F4EA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7C7910-E714-40A3-B015-EEE4FB3B76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45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B18FDB-B27D-4B86-9B22-A6F95538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BB698-5CFB-4994-969D-B4DFEF43DA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7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2021-06-07T11:16:01Z</dcterms:created>
  <dcterms:modified xsi:type="dcterms:W3CDTF">2021-06-07T11:16:01Z</dcterms:modified>
</cp:coreProperties>
</file>